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6" r:id="rId4"/>
    <p:sldId id="260" r:id="rId5"/>
    <p:sldId id="258" r:id="rId6"/>
    <p:sldId id="259" r:id="rId7"/>
    <p:sldId id="257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7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7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13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7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21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2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8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653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9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50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563B1-50F4-4218-9773-0CEBAAEDD20C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5A9EB-9FA9-493D-BAD8-F25CE0218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5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50424" y="4449170"/>
            <a:ext cx="2456597" cy="1924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080" y="2661313"/>
            <a:ext cx="5432529" cy="4742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336" y="4844955"/>
            <a:ext cx="2640412" cy="21411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8234" y="131528"/>
            <a:ext cx="4669308" cy="470898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Ладушки, ладушки!</a:t>
            </a:r>
          </a:p>
          <a:p>
            <a:pPr algn="ctr"/>
            <a:r>
              <a:rPr lang="ru-RU" sz="6000" b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Сладки пряники </a:t>
            </a:r>
          </a:p>
          <a:p>
            <a:pPr algn="ctr"/>
            <a:r>
              <a:rPr lang="ru-RU" sz="6000" b="1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Забавушки</a:t>
            </a:r>
            <a:r>
              <a:rPr lang="ru-RU" sz="6000" b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753" y="482452"/>
            <a:ext cx="3347989" cy="25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2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7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1" y="84415"/>
            <a:ext cx="8900971" cy="66891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1" y="84414"/>
            <a:ext cx="8900971" cy="66891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1" y="84412"/>
            <a:ext cx="8900971" cy="668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6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16331"/>
              </p:ext>
            </p:extLst>
          </p:nvPr>
        </p:nvGraphicFramePr>
        <p:xfrm>
          <a:off x="407964" y="351690"/>
          <a:ext cx="8398410" cy="618978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799470"/>
                <a:gridCol w="2799470"/>
                <a:gridCol w="2799470"/>
              </a:tblGrid>
              <a:tr h="30948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948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82" y="844062"/>
            <a:ext cx="2218737" cy="2218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785" y="633046"/>
            <a:ext cx="2601970" cy="27854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5719" y="633046"/>
            <a:ext cx="2186761" cy="25847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23538" t="16701" r="27436" b="33795"/>
          <a:stretch/>
        </p:blipFill>
        <p:spPr>
          <a:xfrm>
            <a:off x="454136" y="3799106"/>
            <a:ext cx="2632827" cy="23617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6114" y="3527000"/>
            <a:ext cx="1935203" cy="2271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2993" y="4670474"/>
            <a:ext cx="2092120" cy="19795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5719" y="3569480"/>
            <a:ext cx="2401183" cy="273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72" y="273293"/>
            <a:ext cx="4211299" cy="280753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b="6390"/>
          <a:stretch/>
        </p:blipFill>
        <p:spPr>
          <a:xfrm>
            <a:off x="4839287" y="3428998"/>
            <a:ext cx="4093212" cy="315468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9286" y="287361"/>
            <a:ext cx="4093212" cy="280753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72" y="3428998"/>
            <a:ext cx="4266974" cy="315468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0201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64" y="157802"/>
            <a:ext cx="8707271" cy="64477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3" y="157801"/>
            <a:ext cx="8707271" cy="65304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362" y="157800"/>
            <a:ext cx="8707272" cy="65304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0" y="157798"/>
            <a:ext cx="8707273" cy="653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5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8"/>
          <a:stretch/>
        </p:blipFill>
        <p:spPr>
          <a:xfrm>
            <a:off x="160739" y="188224"/>
            <a:ext cx="8792192" cy="641729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0692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5533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3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ROST</dc:creator>
  <cp:lastModifiedBy>ROST</cp:lastModifiedBy>
  <cp:revision>11</cp:revision>
  <dcterms:created xsi:type="dcterms:W3CDTF">2016-03-17T07:22:53Z</dcterms:created>
  <dcterms:modified xsi:type="dcterms:W3CDTF">2016-03-17T09:07:08Z</dcterms:modified>
</cp:coreProperties>
</file>